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60" r:id="rId5"/>
    <p:sldId id="283" r:id="rId6"/>
    <p:sldId id="284" r:id="rId7"/>
    <p:sldId id="258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61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C64E7-4696-40EF-9710-9FB486F1E49A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35E4F-4837-4F37-92D9-1D63A329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27292-260D-4DA7-9EC0-50C143F8EC6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0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8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1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7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8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9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63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4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8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7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29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0172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7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3521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1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36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2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0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8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0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F054-633A-4DC0-A55E-726736E90B1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702D-C084-44E8-BCDF-74E1814F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FA0E7-7365-43C9-BDFC-0459F585EA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4FE0D52-35D2-4874-9ACB-2DAA64C70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3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hajedurrahman06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4120" y="433038"/>
            <a:ext cx="2484042" cy="727018"/>
          </a:xfrm>
        </p:spPr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01" y="1785252"/>
            <a:ext cx="5889199" cy="4144251"/>
          </a:xfrm>
        </p:spPr>
      </p:pic>
    </p:spTree>
    <p:extLst>
      <p:ext uri="{BB962C8B-B14F-4D97-AF65-F5344CB8AC3E}">
        <p14:creationId xmlns:p14="http://schemas.microsoft.com/office/powerpoint/2010/main" val="145779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088" y="827610"/>
            <a:ext cx="10044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Children must pass through several stages in their lives 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to </a:t>
            </a:r>
            <a:r>
              <a:rPr lang="en-US" sz="2800" dirty="0">
                <a:solidFill>
                  <a:prstClr val="black"/>
                </a:solidFill>
              </a:rPr>
              <a:t>become adults.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88" y="2573885"/>
            <a:ext cx="4334364" cy="2869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6" y="2611065"/>
            <a:ext cx="4520950" cy="3008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9346" y="6069927"/>
            <a:ext cx="2893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09 to 12 years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395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40" y="490919"/>
            <a:ext cx="10169009" cy="1182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>
          <a:xfrm>
            <a:off x="7328848" y="1936929"/>
            <a:ext cx="4121624" cy="3966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0" y="1936929"/>
            <a:ext cx="4062910" cy="3966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0434" y="6131828"/>
            <a:ext cx="264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 to 18 years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18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505" y="583529"/>
            <a:ext cx="9512489" cy="10918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Children must pass through several stages in their lives to become adults.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r="8232"/>
          <a:stretch/>
        </p:blipFill>
        <p:spPr>
          <a:xfrm>
            <a:off x="6557749" y="2119298"/>
            <a:ext cx="4612945" cy="391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8575" y="6138055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Adults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97" y="1994334"/>
            <a:ext cx="3029804" cy="403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95" y="2658744"/>
            <a:ext cx="4795840" cy="3185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1367" y="6124519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Adults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66" y="572334"/>
            <a:ext cx="9947783" cy="1420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88" y="2658744"/>
            <a:ext cx="4355807" cy="32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4312841" cy="604189"/>
          </a:xfrm>
        </p:spPr>
        <p:txBody>
          <a:bodyPr>
            <a:noAutofit/>
          </a:bodyPr>
          <a:lstStyle/>
          <a:p>
            <a:r>
              <a:rPr lang="en-US" dirty="0" smtClean="0"/>
              <a:t>Pair work </a:t>
            </a:r>
            <a:r>
              <a:rPr lang="en-US" sz="2400" dirty="0" smtClean="0"/>
              <a:t>(5:00 </a:t>
            </a:r>
            <a:r>
              <a:rPr lang="en-US" sz="2400" dirty="0" err="1" smtClean="0"/>
              <a:t>mins</a:t>
            </a:r>
            <a:r>
              <a:rPr lang="en-US" sz="2400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558" y="4153468"/>
            <a:ext cx="10512641" cy="23974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age group do you belong to? ( 16-17, 18-21, 22-23)</a:t>
            </a:r>
          </a:p>
          <a:p>
            <a:r>
              <a:rPr lang="en-US" sz="2800" dirty="0" smtClean="0"/>
              <a:t>Do you think you are old enough to face the world?</a:t>
            </a:r>
          </a:p>
          <a:p>
            <a:r>
              <a:rPr lang="en-US" sz="2800" dirty="0" smtClean="0"/>
              <a:t>Do you ever feel that people do not pay you much attention because of your age? Why?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7" y="407589"/>
            <a:ext cx="4908196" cy="35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185" y="446689"/>
            <a:ext cx="8911687" cy="1280890"/>
          </a:xfrm>
        </p:spPr>
        <p:txBody>
          <a:bodyPr>
            <a:noAutofit/>
          </a:bodyPr>
          <a:lstStyle/>
          <a:p>
            <a:r>
              <a:rPr lang="en-US" sz="2800" dirty="0" smtClean="0"/>
              <a:t>For most people, there are four or five stages of growth where they learn certain things: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120" y="2010772"/>
            <a:ext cx="9065975" cy="3625753"/>
          </a:xfrm>
        </p:spPr>
        <p:txBody>
          <a:bodyPr>
            <a:noAutofit/>
          </a:bodyPr>
          <a:lstStyle/>
          <a:p>
            <a:r>
              <a:rPr lang="en-US" sz="2800" dirty="0" smtClean="0"/>
              <a:t>Persons 18 and over are considered adults in our society. </a:t>
            </a:r>
          </a:p>
          <a:p>
            <a:r>
              <a:rPr lang="en-US" sz="2800" dirty="0" smtClean="0"/>
              <a:t>Of course, there are some who will try to act older than their age.</a:t>
            </a:r>
          </a:p>
          <a:p>
            <a:r>
              <a:rPr lang="en-US" sz="2800" dirty="0" smtClean="0"/>
              <a:t>But, for most part, most individuals have to go through these stages irrespective of their economic or social status.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57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77927"/>
            <a:ext cx="7328997" cy="836200"/>
          </a:xfrm>
        </p:spPr>
        <p:txBody>
          <a:bodyPr/>
          <a:lstStyle/>
          <a:p>
            <a:r>
              <a:rPr lang="en-US" dirty="0" smtClean="0"/>
              <a:t>World Health Organization says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584" y="4457300"/>
            <a:ext cx="10507550" cy="1559169"/>
          </a:xfrm>
        </p:spPr>
        <p:txBody>
          <a:bodyPr>
            <a:normAutofit/>
          </a:bodyPr>
          <a:lstStyle/>
          <a:p>
            <a:r>
              <a:rPr lang="en-US" sz="2800" dirty="0"/>
              <a:t>WHO identifies adolescence as the period in human growth and development that o</a:t>
            </a:r>
            <a:r>
              <a:rPr lang="en-US" sz="2800" dirty="0" smtClean="0"/>
              <a:t>ccurs </a:t>
            </a:r>
            <a:r>
              <a:rPr lang="en-US" sz="2800" dirty="0"/>
              <a:t>after childhood and before </a:t>
            </a:r>
            <a:r>
              <a:rPr lang="en-US" sz="2800" dirty="0" smtClean="0"/>
              <a:t>adulthood.</a:t>
            </a:r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38359" y="1044582"/>
            <a:ext cx="4988027" cy="3152633"/>
            <a:chOff x="6562513" y="2906973"/>
            <a:chExt cx="4988027" cy="31526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513" y="2906973"/>
              <a:ext cx="4988027" cy="31526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3" t="3994" r="16154" b="4775"/>
            <a:stretch/>
          </p:blipFill>
          <p:spPr>
            <a:xfrm>
              <a:off x="7249817" y="2922699"/>
              <a:ext cx="673751" cy="750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2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53345"/>
            <a:ext cx="7260759" cy="672427"/>
          </a:xfrm>
        </p:spPr>
        <p:txBody>
          <a:bodyPr/>
          <a:lstStyle/>
          <a:p>
            <a:r>
              <a:rPr lang="en-US" dirty="0"/>
              <a:t>World Health Organization says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7734" y="4594545"/>
            <a:ext cx="11054685" cy="178855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This period has seen many changes over the past century- puberty for example, comes earlier than before, people marry late, and their sexual attitudes and </a:t>
            </a:r>
            <a:r>
              <a:rPr lang="en-US" sz="2800" dirty="0" err="1" smtClean="0"/>
              <a:t>behaviours</a:t>
            </a:r>
            <a:r>
              <a:rPr lang="en-US" sz="2800" dirty="0" smtClean="0"/>
              <a:t> are different from their grandparents, or even parents.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077" y="1078171"/>
            <a:ext cx="5322498" cy="33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789" y="198541"/>
            <a:ext cx="7165224" cy="797746"/>
          </a:xfrm>
        </p:spPr>
        <p:txBody>
          <a:bodyPr/>
          <a:lstStyle/>
          <a:p>
            <a:r>
              <a:rPr lang="en-US" dirty="0"/>
              <a:t>World Health Organization 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309" y="4523464"/>
            <a:ext cx="10441761" cy="1418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Among the factors responsible for the change are education, urbanization and spread of global communication. 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972121" y="996287"/>
            <a:ext cx="4637263" cy="3256391"/>
            <a:chOff x="6562513" y="2906973"/>
            <a:chExt cx="4988027" cy="31526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513" y="2906973"/>
              <a:ext cx="4988027" cy="31526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3" t="3994" r="16154" b="4775"/>
            <a:stretch/>
          </p:blipFill>
          <p:spPr>
            <a:xfrm>
              <a:off x="7256332" y="2916838"/>
              <a:ext cx="673751" cy="750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81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872" y="624110"/>
            <a:ext cx="4640393" cy="795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Individual work </a:t>
            </a:r>
            <a:r>
              <a:rPr lang="en-US" sz="2000" dirty="0" smtClean="0"/>
              <a:t>(10:00 </a:t>
            </a:r>
            <a:r>
              <a:rPr lang="en-US" sz="2000" dirty="0" err="1" smtClean="0"/>
              <a:t>mins</a:t>
            </a:r>
            <a:r>
              <a:rPr lang="en-US" sz="2000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0194" y="4117947"/>
            <a:ext cx="9600514" cy="18256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Read paragraph 3 from the text, page no. 48 and answer the following question.</a:t>
            </a:r>
          </a:p>
          <a:p>
            <a:r>
              <a:rPr lang="en-US" sz="2800" dirty="0" smtClean="0"/>
              <a:t>What is the different between adulthood and adolescence? Write in your own language. About 100 words.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492"/>
          <a:stretch/>
        </p:blipFill>
        <p:spPr>
          <a:xfrm>
            <a:off x="6430451" y="776510"/>
            <a:ext cx="5199817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1240" y="1482028"/>
            <a:ext cx="2476618" cy="783506"/>
          </a:xfrm>
        </p:spPr>
        <p:txBody>
          <a:bodyPr>
            <a:normAutofit/>
          </a:bodyPr>
          <a:lstStyle/>
          <a:p>
            <a:r>
              <a:rPr lang="en-US" sz="4000" dirty="0"/>
              <a:t>T</a:t>
            </a:r>
            <a:r>
              <a:rPr lang="en-US" sz="4000" dirty="0" smtClean="0"/>
              <a:t>eacher 	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7116" y="2505075"/>
            <a:ext cx="5459093" cy="3035916"/>
          </a:xfrm>
        </p:spPr>
        <p:txBody>
          <a:bodyPr>
            <a:noAutofit/>
          </a:bodyPr>
          <a:lstStyle/>
          <a:p>
            <a:r>
              <a:rPr lang="en-US" sz="2800" dirty="0" smtClean="0"/>
              <a:t>Md. </a:t>
            </a:r>
            <a:r>
              <a:rPr lang="en-US" sz="2800" dirty="0" err="1" smtClean="0"/>
              <a:t>Shajedur</a:t>
            </a:r>
            <a:r>
              <a:rPr lang="en-US" sz="2800" dirty="0" smtClean="0"/>
              <a:t> Rahman</a:t>
            </a:r>
          </a:p>
          <a:p>
            <a:r>
              <a:rPr lang="en-US" sz="2800" dirty="0" smtClean="0"/>
              <a:t>Lecturer of English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Ali M.P.G </a:t>
            </a:r>
            <a:r>
              <a:rPr lang="en-US" sz="2800" dirty="0" err="1" smtClean="0"/>
              <a:t>Alim</a:t>
            </a:r>
            <a:r>
              <a:rPr lang="en-US" sz="2800" dirty="0" smtClean="0"/>
              <a:t> Madrasah</a:t>
            </a:r>
          </a:p>
          <a:p>
            <a:r>
              <a:rPr lang="en-US" sz="2800" dirty="0" err="1" smtClean="0"/>
              <a:t>Akkelpur,Joypurhat</a:t>
            </a:r>
            <a:r>
              <a:rPr lang="en-US" sz="2800" dirty="0" smtClean="0"/>
              <a:t>.</a:t>
            </a:r>
          </a:p>
          <a:p>
            <a:r>
              <a:rPr lang="en-US" sz="2000" dirty="0" smtClean="0"/>
              <a:t>Email: </a:t>
            </a:r>
            <a:r>
              <a:rPr lang="en-US" sz="2000" dirty="0" smtClean="0">
                <a:hlinkClick r:id="rId3"/>
              </a:rPr>
              <a:t>shajedurrahman06@gmail.com</a:t>
            </a:r>
            <a:endParaRPr lang="en-US" sz="2000" dirty="0" smtClean="0"/>
          </a:p>
          <a:p>
            <a:r>
              <a:rPr lang="en-US" sz="2000" dirty="0" smtClean="0"/>
              <a:t>Mobile: 01712 53 14 95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15454" y="1132723"/>
            <a:ext cx="1951629" cy="98267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Lesson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50119" y="2505074"/>
            <a:ext cx="5059911" cy="33498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Class:     xi</a:t>
            </a:r>
          </a:p>
          <a:p>
            <a:r>
              <a:rPr lang="en-US" sz="2800" dirty="0" smtClean="0"/>
              <a:t>Subject: English-1</a:t>
            </a:r>
          </a:p>
          <a:p>
            <a:r>
              <a:rPr lang="en-US" sz="2800" dirty="0" smtClean="0"/>
              <a:t>Unit</a:t>
            </a:r>
            <a:r>
              <a:rPr lang="en-US" sz="2800" dirty="0"/>
              <a:t> </a:t>
            </a:r>
            <a:r>
              <a:rPr lang="en-US" sz="2800" dirty="0" smtClean="0"/>
              <a:t>Five: Adolescence</a:t>
            </a:r>
          </a:p>
          <a:p>
            <a:r>
              <a:rPr lang="en-US" sz="2800" dirty="0" smtClean="0"/>
              <a:t>Lesson: 1</a:t>
            </a:r>
          </a:p>
          <a:p>
            <a:r>
              <a:rPr lang="en-US" sz="2800" dirty="0" smtClean="0"/>
              <a:t>Time: 50:00 </a:t>
            </a:r>
            <a:r>
              <a:rPr lang="en-US" sz="2800" dirty="0" err="1" smtClean="0"/>
              <a:t>mins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Date: 23/10/2016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96" y="287314"/>
            <a:ext cx="2217761" cy="22177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99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33894" y="148678"/>
            <a:ext cx="10157847" cy="1975275"/>
            <a:chOff x="1733894" y="148678"/>
            <a:chExt cx="10157847" cy="19752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3894" y="148678"/>
              <a:ext cx="3346994" cy="19204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8284" y="148678"/>
              <a:ext cx="3060457" cy="19204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8346" y="148678"/>
              <a:ext cx="2993395" cy="1975275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141" y="2556684"/>
            <a:ext cx="10694600" cy="3211070"/>
          </a:xfrm>
        </p:spPr>
        <p:txBody>
          <a:bodyPr>
            <a:noAutofit/>
          </a:bodyPr>
          <a:lstStyle/>
          <a:p>
            <a:r>
              <a:rPr lang="en-US" sz="2800" dirty="0" smtClean="0"/>
              <a:t>Adolescents are different both from young children and adults.</a:t>
            </a:r>
          </a:p>
          <a:p>
            <a:r>
              <a:rPr lang="en-US" sz="2800" dirty="0" smtClean="0"/>
              <a:t>Actually, they are not capable of understanding complex concepts.</a:t>
            </a:r>
          </a:p>
          <a:p>
            <a:r>
              <a:rPr lang="en-US" sz="2800" dirty="0"/>
              <a:t>Such as- good health, decision making, and </a:t>
            </a:r>
            <a:r>
              <a:rPr lang="en-US" sz="2800" dirty="0" smtClean="0"/>
              <a:t>related to </a:t>
            </a:r>
            <a:r>
              <a:rPr lang="en-US" sz="2800" dirty="0"/>
              <a:t>sexual behavior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41" y="1288072"/>
            <a:ext cx="10577477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618" y="2747751"/>
            <a:ext cx="8915400" cy="29431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Such as- good health, decision making, and related </a:t>
            </a:r>
          </a:p>
          <a:p>
            <a:pPr marL="0" indent="0">
              <a:buNone/>
            </a:pPr>
            <a:r>
              <a:rPr lang="en-US" sz="2400" dirty="0" smtClean="0"/>
              <a:t>to sexual behavior.</a:t>
            </a:r>
          </a:p>
          <a:p>
            <a:r>
              <a:rPr lang="en-US" sz="2400" dirty="0" smtClean="0"/>
              <a:t>This inability may make them particularly vulnerable </a:t>
            </a:r>
          </a:p>
          <a:p>
            <a:pPr marL="0" indent="0">
              <a:buNone/>
            </a:pPr>
            <a:r>
              <a:rPr lang="en-US" sz="2400" dirty="0" smtClean="0"/>
              <a:t>to sexual exploitation.</a:t>
            </a:r>
          </a:p>
          <a:p>
            <a:pPr marL="0" indent="0">
              <a:buNone/>
            </a:pPr>
            <a:r>
              <a:rPr lang="en-US" sz="2400" dirty="0"/>
              <a:t>Laws, customs, and practices may also affect adolescents differently than adults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806053" y="240543"/>
            <a:ext cx="9644420" cy="1933940"/>
            <a:chOff x="1806053" y="240543"/>
            <a:chExt cx="9644420" cy="19339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053" y="281487"/>
              <a:ext cx="3236036" cy="18202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817" y="240543"/>
              <a:ext cx="2900909" cy="19339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721" y="269546"/>
              <a:ext cx="2805752" cy="187050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61" y="889796"/>
            <a:ext cx="10577477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82894" y="2538484"/>
            <a:ext cx="10495127" cy="3493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Adolescents depends on their families, communities, schools, and their workplaces, to learn a wide range of skills that can help them to cope with the pressures they face and make a successful transition from childhood to adulthood.</a:t>
            </a:r>
          </a:p>
          <a:p>
            <a:r>
              <a:rPr lang="en-US" sz="2400" dirty="0" smtClean="0"/>
              <a:t>Parents, members of the community, service providers, and social institutions have the responsibility to both promote adolescent development and adjustment and to intervene effectively when problems arise.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50049" y="429038"/>
            <a:ext cx="9960816" cy="1942531"/>
            <a:chOff x="1778474" y="213815"/>
            <a:chExt cx="9960816" cy="19425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474" y="213815"/>
              <a:ext cx="3010923" cy="19425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" r="5071"/>
            <a:stretch/>
          </p:blipFill>
          <p:spPr>
            <a:xfrm>
              <a:off x="5104263" y="213815"/>
              <a:ext cx="2934268" cy="18703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397" y="213815"/>
              <a:ext cx="3385893" cy="187031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0208" y="1307910"/>
            <a:ext cx="10455631" cy="5082360"/>
            <a:chOff x="1736370" y="1526989"/>
            <a:chExt cx="10455631" cy="5082360"/>
          </a:xfrm>
        </p:grpSpPr>
        <p:sp>
          <p:nvSpPr>
            <p:cNvPr id="14" name="TextBox 13"/>
            <p:cNvSpPr txBox="1"/>
            <p:nvPr/>
          </p:nvSpPr>
          <p:spPr>
            <a:xfrm>
              <a:off x="1736370" y="2423734"/>
              <a:ext cx="560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World Health Organization says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6750" y="1526989"/>
              <a:ext cx="4575251" cy="5082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405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791" y="228322"/>
            <a:ext cx="4913342" cy="686078"/>
          </a:xfrm>
        </p:spPr>
        <p:txBody>
          <a:bodyPr>
            <a:normAutofit/>
          </a:bodyPr>
          <a:lstStyle/>
          <a:p>
            <a:r>
              <a:rPr lang="en-US" dirty="0" smtClean="0"/>
              <a:t>Group work </a:t>
            </a:r>
            <a:r>
              <a:rPr lang="en-US" sz="2400" dirty="0" smtClean="0"/>
              <a:t>(10:00 </a:t>
            </a:r>
            <a:r>
              <a:rPr lang="en-US" sz="2400" dirty="0" err="1" smtClean="0"/>
              <a:t>mins</a:t>
            </a:r>
            <a:r>
              <a:rPr lang="en-US" sz="2400" dirty="0"/>
              <a:t>.</a:t>
            </a:r>
            <a:r>
              <a:rPr lang="en-US" sz="24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419" y="2197643"/>
            <a:ext cx="10304059" cy="4558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Answer the following questions-</a:t>
            </a:r>
          </a:p>
          <a:p>
            <a:r>
              <a:rPr lang="en-US" sz="2800" dirty="0" smtClean="0"/>
              <a:t>What changes are you experienced by the adolescent youths?</a:t>
            </a:r>
          </a:p>
          <a:p>
            <a:r>
              <a:rPr lang="en-US" sz="2800" dirty="0" smtClean="0"/>
              <a:t>What are some of the potential health risks faced by the adolescents?</a:t>
            </a:r>
          </a:p>
          <a:p>
            <a:r>
              <a:rPr lang="en-US" sz="2800" dirty="0" smtClean="0"/>
              <a:t>How are the adolescents different from the children and adults?</a:t>
            </a:r>
          </a:p>
          <a:p>
            <a:r>
              <a:rPr lang="en-US" sz="2800" dirty="0" smtClean="0"/>
              <a:t>What role can the society and community play in promoting the adolescents?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58" y="105507"/>
            <a:ext cx="3988842" cy="26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734" y="255620"/>
            <a:ext cx="2784294" cy="822552"/>
          </a:xfrm>
        </p:spPr>
        <p:txBody>
          <a:bodyPr/>
          <a:lstStyle/>
          <a:p>
            <a:r>
              <a:rPr lang="en-US" dirty="0" smtClean="0"/>
              <a:t>Single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365" y="1222612"/>
            <a:ext cx="9582960" cy="5451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What do the following words/terms mean?</a:t>
            </a:r>
          </a:p>
          <a:p>
            <a:r>
              <a:rPr lang="en-US" sz="2800" dirty="0" smtClean="0"/>
              <a:t>Infancy</a:t>
            </a:r>
          </a:p>
          <a:p>
            <a:r>
              <a:rPr lang="en-US" sz="2800" dirty="0" smtClean="0"/>
              <a:t>Puberty</a:t>
            </a:r>
          </a:p>
          <a:p>
            <a:r>
              <a:rPr lang="en-US" sz="2800" dirty="0" smtClean="0"/>
              <a:t>transition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80" y="1968831"/>
            <a:ext cx="6238521" cy="41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503" y="400945"/>
            <a:ext cx="4890447" cy="3667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139" y="248968"/>
            <a:ext cx="2647815" cy="79525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Homework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445" y="4446893"/>
            <a:ext cx="8915400" cy="18249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 you think you are getting enough support from your family, school and community? What do you expect them to do for your proper development?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09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28762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255617"/>
            <a:ext cx="6892268" cy="713371"/>
          </a:xfrm>
        </p:spPr>
        <p:txBody>
          <a:bodyPr>
            <a:normAutofit/>
          </a:bodyPr>
          <a:lstStyle/>
          <a:p>
            <a:r>
              <a:rPr lang="en-US" dirty="0" smtClean="0"/>
              <a:t>Lets see the pictures </a:t>
            </a:r>
            <a:r>
              <a:rPr lang="en-US" sz="2400" dirty="0" smtClean="0"/>
              <a:t>(01:00 </a:t>
            </a:r>
            <a:r>
              <a:rPr lang="en-US" sz="2400" dirty="0" err="1" smtClean="0"/>
              <a:t>mins</a:t>
            </a:r>
            <a:r>
              <a:rPr lang="en-US" sz="2400" dirty="0" smtClean="0"/>
              <a:t>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99" y="1064381"/>
            <a:ext cx="3753418" cy="25022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45" y="1064381"/>
            <a:ext cx="3753419" cy="2502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98" y="3710981"/>
            <a:ext cx="3753419" cy="2815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57" y="3683685"/>
            <a:ext cx="4779138" cy="28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3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88" y="483072"/>
            <a:ext cx="3535143" cy="2557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21" y="483072"/>
            <a:ext cx="3982712" cy="264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b="4724"/>
          <a:stretch/>
        </p:blipFill>
        <p:spPr>
          <a:xfrm>
            <a:off x="7246588" y="3234518"/>
            <a:ext cx="2544497" cy="3193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39" y="3345137"/>
            <a:ext cx="4091894" cy="27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ve Teasing a Girl Backfi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8194" y="2293495"/>
            <a:ext cx="1676400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1122" y="968991"/>
            <a:ext cx="4862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Lets watch the video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68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341" y="365126"/>
            <a:ext cx="3665561" cy="808582"/>
          </a:xfrm>
        </p:spPr>
        <p:txBody>
          <a:bodyPr/>
          <a:lstStyle/>
          <a:p>
            <a:r>
              <a:rPr lang="en-US" dirty="0" smtClean="0"/>
              <a:t>Today’s Topic: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141" y="1825625"/>
            <a:ext cx="5248702" cy="104040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The Storm and Stress of adolescence.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14" y="572631"/>
            <a:ext cx="3907113" cy="49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5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568" y="692348"/>
            <a:ext cx="4312842" cy="604189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Outcomes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281" y="1901588"/>
            <a:ext cx="9730403" cy="228827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By the end of the lesson, the learners will be able to- </a:t>
            </a:r>
          </a:p>
          <a:p>
            <a:r>
              <a:rPr lang="en-US" sz="2800" dirty="0" smtClean="0"/>
              <a:t>Tell about the adults.</a:t>
            </a:r>
          </a:p>
          <a:p>
            <a:r>
              <a:rPr lang="en-US" sz="2800" dirty="0" smtClean="0"/>
              <a:t>Explain the teenage.</a:t>
            </a:r>
          </a:p>
          <a:p>
            <a:r>
              <a:rPr lang="en-US" sz="2800" dirty="0" smtClean="0"/>
              <a:t>Describe the </a:t>
            </a:r>
            <a:r>
              <a:rPr lang="en-US" sz="2800" smtClean="0"/>
              <a:t>problems of adolescence.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450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068" y="673286"/>
            <a:ext cx="9567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Children must pass through several stages in their lives to become adults.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57" y="2006899"/>
            <a:ext cx="4445889" cy="3576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1378" y="5871339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Birth to age 2 children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/>
          <a:stretch/>
        </p:blipFill>
        <p:spPr>
          <a:xfrm>
            <a:off x="6578221" y="1966757"/>
            <a:ext cx="4012441" cy="35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897" y="673447"/>
            <a:ext cx="8911687" cy="1031214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Children must pass through several stages in their lives to become adults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80" y="2008593"/>
            <a:ext cx="2931239" cy="4302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62" y="6082515"/>
            <a:ext cx="2383743" cy="64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86" y="2008593"/>
            <a:ext cx="5431895" cy="407392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28897" y="1897039"/>
            <a:ext cx="8516357" cy="34119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664</Words>
  <Application>Microsoft Office PowerPoint</Application>
  <PresentationFormat>Widescreen</PresentationFormat>
  <Paragraphs>77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Wingdings 3</vt:lpstr>
      <vt:lpstr>Office Theme</vt:lpstr>
      <vt:lpstr>Wisp</vt:lpstr>
      <vt:lpstr>Welcome</vt:lpstr>
      <vt:lpstr>PowerPoint Presentation</vt:lpstr>
      <vt:lpstr>Lets see the pictures (01:00 mins.)</vt:lpstr>
      <vt:lpstr>PowerPoint Presentation</vt:lpstr>
      <vt:lpstr>PowerPoint Presentation</vt:lpstr>
      <vt:lpstr>Today’s Topic: </vt:lpstr>
      <vt:lpstr>Learning Outcomes  </vt:lpstr>
      <vt:lpstr>PowerPoint Presentation</vt:lpstr>
      <vt:lpstr>Children must pass through several stages in their lives to become adults.</vt:lpstr>
      <vt:lpstr>PowerPoint Presentation</vt:lpstr>
      <vt:lpstr>PowerPoint Presentation</vt:lpstr>
      <vt:lpstr>Children must pass through several stages in their lives to become adults.</vt:lpstr>
      <vt:lpstr>PowerPoint Presentation</vt:lpstr>
      <vt:lpstr>Pair work (5:00 mins.)</vt:lpstr>
      <vt:lpstr>For most people, there are four or five stages of growth where they learn certain things:</vt:lpstr>
      <vt:lpstr>World Health Organization says</vt:lpstr>
      <vt:lpstr>World Health Organization says</vt:lpstr>
      <vt:lpstr>World Health Organization says</vt:lpstr>
      <vt:lpstr>Individual work (10:00 mins.)</vt:lpstr>
      <vt:lpstr>PowerPoint Presentation</vt:lpstr>
      <vt:lpstr>PowerPoint Presentation</vt:lpstr>
      <vt:lpstr>PowerPoint Presentation</vt:lpstr>
      <vt:lpstr>Group work (10:00 mins.)</vt:lpstr>
      <vt:lpstr>Single work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DOEL</dc:creator>
  <cp:lastModifiedBy>Bhondu Computers</cp:lastModifiedBy>
  <cp:revision>106</cp:revision>
  <dcterms:created xsi:type="dcterms:W3CDTF">2016-07-05T08:24:37Z</dcterms:created>
  <dcterms:modified xsi:type="dcterms:W3CDTF">2016-10-28T11:54:08Z</dcterms:modified>
</cp:coreProperties>
</file>